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9" d="100"/>
          <a:sy n="79" d="100"/>
        </p:scale>
        <p:origin x="-34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raki .." userId="06bf28f4a063d0b7" providerId="LiveId" clId="{8CFB227F-B391-41D7-B151-3BECC68B30E2}"/>
    <pc:docChg chg="custSel modSld">
      <pc:chgData name="Buraki .." userId="06bf28f4a063d0b7" providerId="LiveId" clId="{8CFB227F-B391-41D7-B151-3BECC68B30E2}" dt="2021-02-02T09:50:33.563" v="121" actId="20577"/>
      <pc:docMkLst>
        <pc:docMk/>
      </pc:docMkLst>
      <pc:sldChg chg="addSp modSp mod">
        <pc:chgData name="Buraki .." userId="06bf28f4a063d0b7" providerId="LiveId" clId="{8CFB227F-B391-41D7-B151-3BECC68B30E2}" dt="2021-02-02T09:50:33.563" v="121" actId="20577"/>
        <pc:sldMkLst>
          <pc:docMk/>
          <pc:sldMk cId="4057950605" sldId="256"/>
        </pc:sldMkLst>
        <pc:spChg chg="mod">
          <ac:chgData name="Buraki .." userId="06bf28f4a063d0b7" providerId="LiveId" clId="{8CFB227F-B391-41D7-B151-3BECC68B30E2}" dt="2021-02-02T09:33:57.282" v="6" actId="1076"/>
          <ac:spMkLst>
            <pc:docMk/>
            <pc:sldMk cId="4057950605" sldId="256"/>
            <ac:spMk id="7" creationId="{0C41C28D-E6BE-4966-A50D-F1B7FD896461}"/>
          </ac:spMkLst>
        </pc:spChg>
        <pc:spChg chg="add mod">
          <ac:chgData name="Buraki .." userId="06bf28f4a063d0b7" providerId="LiveId" clId="{8CFB227F-B391-41D7-B151-3BECC68B30E2}" dt="2021-02-02T09:50:33.563" v="121" actId="20577"/>
          <ac:spMkLst>
            <pc:docMk/>
            <pc:sldMk cId="4057950605" sldId="256"/>
            <ac:spMk id="10" creationId="{C7C776B0-505A-431D-8118-50D689EBD94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ี่เหลี่ยมผืนผ้า: มุมมน 8">
            <a:extLst>
              <a:ext uri="{FF2B5EF4-FFF2-40B4-BE49-F238E27FC236}">
                <a16:creationId xmlns="" xmlns:a16="http://schemas.microsoft.com/office/drawing/2014/main" id="{91389615-E21D-4B3F-BEF7-277E746355E1}"/>
              </a:ext>
            </a:extLst>
          </p:cNvPr>
          <p:cNvSpPr/>
          <p:nvPr/>
        </p:nvSpPr>
        <p:spPr>
          <a:xfrm>
            <a:off x="689956" y="2065789"/>
            <a:ext cx="11080866" cy="3212793"/>
          </a:xfrm>
          <a:prstGeom prst="roundRect">
            <a:avLst/>
          </a:prstGeom>
          <a:solidFill>
            <a:schemeClr val="accent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="" xmlns:a16="http://schemas.microsoft.com/office/drawing/2014/main" id="{CC4ABE18-771C-4498-95C0-1571585A16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5343" y="2065789"/>
            <a:ext cx="10821798" cy="3814894"/>
          </a:xfrm>
          <a:noFill/>
          <a:ln>
            <a:noFill/>
          </a:ln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33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เนื่องด้วยสถานการณ์การแพร่ระบาดของโรคติดต่อเชื้อไวรัสโค</a:t>
            </a:r>
            <a:r>
              <a:rPr lang="th-TH" sz="3300" dirty="0" err="1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โร</a:t>
            </a:r>
            <a:r>
              <a:rPr lang="th-TH" sz="33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นา </a:t>
            </a:r>
            <a:r>
              <a:rPr lang="en-US" sz="33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2019 (COVID-19)</a:t>
            </a:r>
            <a:r>
              <a:rPr lang="th-TH" sz="33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กำลังทวีความรุนแรงและขยายวงกว้าง</a:t>
            </a:r>
            <a:br>
              <a:rPr lang="th-TH" sz="33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33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ไปทั่วโลก ดังนั้นเพื่อเป็นการบรรเทาภาระภาษีที่ดินและสิ่งปลูกสร้างให้แก่ประชาชนและผู้ประกอบการทั่วประเทศที่ได้รับผลกระทบจากการแพร่ระบาดของโรคติดต่อเชื้อไวรัสดังกล่าว องค์การบริหารส่วน</a:t>
            </a:r>
            <a:r>
              <a:rPr lang="th-TH" sz="3300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ตำบลนาบัวจึง</a:t>
            </a:r>
            <a:r>
              <a:rPr lang="th-TH" sz="330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ประกาศให้ทราบดังนี้</a:t>
            </a:r>
            <a:endParaRPr lang="th-TH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lnSpc>
                <a:spcPct val="120000"/>
              </a:lnSpc>
            </a:pPr>
            <a:r>
              <a:rPr lang="th-TH" sz="51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4600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 </a:t>
            </a:r>
            <a:r>
              <a:rPr lang="th-TH" sz="4600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ลดจำนวนภาษีที่ดินและสิ่งปลูกสร้างในอัตรา</a:t>
            </a:r>
            <a:r>
              <a:rPr lang="th-TH" sz="4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ร้อยละ </a:t>
            </a:r>
            <a:r>
              <a:rPr lang="en-US" sz="4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90</a:t>
            </a:r>
            <a:r>
              <a:rPr lang="th-TH" sz="46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4600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จากจำนวนภาษีที่คำนวณได้ </a:t>
            </a:r>
            <a:endParaRPr lang="en-US" sz="4600" dirty="0">
              <a:solidFill>
                <a:srgbClr val="00B05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lnSpc>
                <a:spcPct val="120000"/>
              </a:lnSpc>
            </a:pPr>
            <a:r>
              <a:rPr lang="en-US" sz="4600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2 </a:t>
            </a:r>
            <a:r>
              <a:rPr lang="th-TH" sz="4600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ขยายเวลาการชำระภาษีที่ดินและสิ่งปลูกสร้าง ถึงเดือน</a:t>
            </a:r>
            <a:r>
              <a:rPr lang="th-TH" sz="63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มิถุนายน</a:t>
            </a:r>
            <a:r>
              <a:rPr lang="th-TH" sz="4600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พ.ศ. </a:t>
            </a:r>
            <a:r>
              <a:rPr lang="en-US" sz="4600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2564</a:t>
            </a:r>
          </a:p>
          <a:p>
            <a:pPr>
              <a:lnSpc>
                <a:spcPct val="120000"/>
              </a:lnSpc>
            </a:pPr>
            <a:r>
              <a:rPr lang="en-US" sz="4600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3 </a:t>
            </a:r>
            <a:r>
              <a:rPr lang="th-TH" sz="4600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ยื่นแบบแสดงรายการภาษีป้ายภายในเดือน</a:t>
            </a:r>
            <a:r>
              <a:rPr lang="th-TH" sz="63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มีนาคม</a:t>
            </a:r>
            <a:r>
              <a:rPr lang="th-TH" sz="4600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พ.ศ.</a:t>
            </a:r>
            <a:r>
              <a:rPr lang="en-US" sz="4600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2564</a:t>
            </a:r>
          </a:p>
        </p:txBody>
      </p:sp>
      <p:sp>
        <p:nvSpPr>
          <p:cNvPr id="6" name="สี่เหลี่ยมผืนผ้า 5">
            <a:extLst>
              <a:ext uri="{FF2B5EF4-FFF2-40B4-BE49-F238E27FC236}">
                <a16:creationId xmlns="" xmlns:a16="http://schemas.microsoft.com/office/drawing/2014/main" id="{3AB66218-D845-4AED-A0E0-032B3AA28F83}"/>
              </a:ext>
            </a:extLst>
          </p:cNvPr>
          <p:cNvSpPr/>
          <p:nvPr/>
        </p:nvSpPr>
        <p:spPr>
          <a:xfrm>
            <a:off x="3652062" y="224135"/>
            <a:ext cx="488787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ประชาสัมพันธ์</a:t>
            </a:r>
            <a:br>
              <a:rPr lang="th-TH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th-TH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องค์การบริหารส่วน</a:t>
            </a:r>
            <a:r>
              <a:rPr lang="th-TH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ตำบลนาบัว</a:t>
            </a:r>
          </a:p>
          <a:p>
            <a:pPr algn="ctr"/>
            <a:r>
              <a:rPr lang="th-TH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อ.เพ็ญ  จ.อุดรธานี</a:t>
            </a:r>
            <a:endParaRPr lang="th-TH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สี่เหลี่ยมผืนผ้า 6">
            <a:extLst>
              <a:ext uri="{FF2B5EF4-FFF2-40B4-BE49-F238E27FC236}">
                <a16:creationId xmlns="" xmlns:a16="http://schemas.microsoft.com/office/drawing/2014/main" id="{0C41C28D-E6BE-4966-A50D-F1B7FD896461}"/>
              </a:ext>
            </a:extLst>
          </p:cNvPr>
          <p:cNvSpPr/>
          <p:nvPr/>
        </p:nvSpPr>
        <p:spPr>
          <a:xfrm>
            <a:off x="3899542" y="6263258"/>
            <a:ext cx="950966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h-TH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ติดต่อสอบถามได้ที่ </a:t>
            </a:r>
            <a:r>
              <a:rPr lang="en-US" sz="2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0-4221-9244 </a:t>
            </a:r>
            <a:r>
              <a:rPr lang="th-TH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งานจัดเก็บรายได้</a:t>
            </a: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="" xmlns:a16="http://schemas.microsoft.com/office/drawing/2014/main" id="{C7C776B0-505A-431D-8118-50D689EBD943}"/>
              </a:ext>
            </a:extLst>
          </p:cNvPr>
          <p:cNvSpPr txBox="1"/>
          <p:nvPr/>
        </p:nvSpPr>
        <p:spPr>
          <a:xfrm>
            <a:off x="6097062" y="5893926"/>
            <a:ext cx="60949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/>
              <a:t>อ้างถึง พระราชกฤษฎีกา ลดภาษีสำหรับที่ดินและสิ่งปลูกสร้างบางประเภท (ฉบับ๒)</a:t>
            </a:r>
            <a:r>
              <a:rPr lang="en-US" dirty="0"/>
              <a:t> </a:t>
            </a:r>
            <a:r>
              <a:rPr lang="th-TH"/>
              <a:t>พ.ศ.๒๕๖๔</a:t>
            </a:r>
            <a:br>
              <a:rPr lang="th-TH"/>
            </a:br>
            <a:endParaRPr lang="en-US" dirty="0"/>
          </a:p>
        </p:txBody>
      </p:sp>
      <p:pic>
        <p:nvPicPr>
          <p:cNvPr id="1026" name="Picture 2" descr="ไม่มีคำอธิบาย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00" b="6567"/>
          <a:stretch/>
        </p:blipFill>
        <p:spPr bwMode="auto">
          <a:xfrm>
            <a:off x="9144531" y="224135"/>
            <a:ext cx="2143125" cy="1841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7950605"/>
      </p:ext>
    </p:extLst>
  </p:cSld>
  <p:clrMapOvr>
    <a:masterClrMapping/>
  </p:clrMapOvr>
</p:sld>
</file>

<file path=ppt/theme/theme1.xml><?xml version="1.0" encoding="utf-8"?>
<a:theme xmlns:a="http://schemas.openxmlformats.org/drawingml/2006/main" name="ไอพ่น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TM04033937[[fn=ไอพ่น]]</Template>
  <TotalTime>48</TotalTime>
  <Words>30</Words>
  <Application>Microsoft Office PowerPoint</Application>
  <PresentationFormat>กำหนดเอง</PresentationFormat>
  <Paragraphs>8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ไอพ่น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ประชาสัมพันธ์ องค์การบริหารส่วนตำบลหนองป่าก่อ</dc:title>
  <dc:creator>Buraki ..</dc:creator>
  <cp:lastModifiedBy>User</cp:lastModifiedBy>
  <cp:revision>6</cp:revision>
  <cp:lastPrinted>2021-02-03T04:08:59Z</cp:lastPrinted>
  <dcterms:created xsi:type="dcterms:W3CDTF">2021-02-02T09:09:40Z</dcterms:created>
  <dcterms:modified xsi:type="dcterms:W3CDTF">2021-02-03T04:15:16Z</dcterms:modified>
</cp:coreProperties>
</file>